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8" r:id="rId4"/>
    <p:sldMasterId id="2147483669" r:id="rId5"/>
    <p:sldMasterId id="2147483670" r:id="rId6"/>
    <p:sldMasterId id="2147483671" r:id="rId7"/>
    <p:sldMasterId id="2147483672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</p:sldIdLst>
  <p:sldSz cy="5143500" cx="9144000"/>
  <p:notesSz cx="6858000" cy="9144000"/>
  <p:embeddedFontLst>
    <p:embeddedFont>
      <p:font typeface="Robot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11" Type="http://schemas.openxmlformats.org/officeDocument/2006/relationships/slide" Target="slides/slide2.xml"/><Relationship Id="rId22" Type="http://schemas.openxmlformats.org/officeDocument/2006/relationships/font" Target="fonts/Roboto-boldItalic.fntdata"/><Relationship Id="rId10" Type="http://schemas.openxmlformats.org/officeDocument/2006/relationships/slide" Target="slides/slide1.xml"/><Relationship Id="rId21" Type="http://schemas.openxmlformats.org/officeDocument/2006/relationships/font" Target="fonts/Roboto-italic.fntdata"/><Relationship Id="rId13" Type="http://schemas.openxmlformats.org/officeDocument/2006/relationships/slide" Target="slides/slide4.xml"/><Relationship Id="rId12" Type="http://schemas.openxmlformats.org/officeDocument/2006/relationships/slide" Target="slides/slide3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5" Type="http://schemas.openxmlformats.org/officeDocument/2006/relationships/slideMaster" Target="slideMasters/slideMaster2.xml"/><Relationship Id="rId19" Type="http://schemas.openxmlformats.org/officeDocument/2006/relationships/font" Target="fonts/Roboto-regular.fntdata"/><Relationship Id="rId6" Type="http://schemas.openxmlformats.org/officeDocument/2006/relationships/slideMaster" Target="slideMasters/slideMaster3.xml"/><Relationship Id="rId18" Type="http://schemas.openxmlformats.org/officeDocument/2006/relationships/slide" Target="slides/slide9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3610afa11c_1_12:notes"/>
          <p:cNvSpPr txBox="1"/>
          <p:nvPr>
            <p:ph idx="1" type="body"/>
          </p:nvPr>
        </p:nvSpPr>
        <p:spPr>
          <a:xfrm>
            <a:off x="685784" y="4343396"/>
            <a:ext cx="5486386" cy="4114791"/>
          </a:xfrm>
          <a:prstGeom prst="rect">
            <a:avLst/>
          </a:prstGeom>
        </p:spPr>
        <p:txBody>
          <a:bodyPr anchorCtr="0" anchor="t" bIns="81350" lIns="81350" spcFirstLastPara="1" rIns="81350" wrap="square" tIns="81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g33610afa11c_1_12:notes"/>
          <p:cNvSpPr/>
          <p:nvPr>
            <p:ph idx="2" type="sldImg"/>
          </p:nvPr>
        </p:nvSpPr>
        <p:spPr>
          <a:xfrm>
            <a:off x="1143208" y="685791"/>
            <a:ext cx="4572219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3610afa11c_1_30:notes"/>
          <p:cNvSpPr txBox="1"/>
          <p:nvPr>
            <p:ph idx="1" type="body"/>
          </p:nvPr>
        </p:nvSpPr>
        <p:spPr>
          <a:xfrm>
            <a:off x="685784" y="4343396"/>
            <a:ext cx="5486386" cy="4114791"/>
          </a:xfrm>
          <a:prstGeom prst="rect">
            <a:avLst/>
          </a:prstGeom>
        </p:spPr>
        <p:txBody>
          <a:bodyPr anchorCtr="0" anchor="t" bIns="81350" lIns="81350" spcFirstLastPara="1" rIns="81350" wrap="square" tIns="81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g33610afa11c_1_30:notes"/>
          <p:cNvSpPr/>
          <p:nvPr>
            <p:ph idx="2" type="sldImg"/>
          </p:nvPr>
        </p:nvSpPr>
        <p:spPr>
          <a:xfrm>
            <a:off x="1143208" y="685791"/>
            <a:ext cx="4572219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3610afa11c_1_49:notes"/>
          <p:cNvSpPr txBox="1"/>
          <p:nvPr>
            <p:ph idx="1" type="body"/>
          </p:nvPr>
        </p:nvSpPr>
        <p:spPr>
          <a:xfrm>
            <a:off x="685784" y="4343396"/>
            <a:ext cx="5486386" cy="4114791"/>
          </a:xfrm>
          <a:prstGeom prst="rect">
            <a:avLst/>
          </a:prstGeom>
        </p:spPr>
        <p:txBody>
          <a:bodyPr anchorCtr="0" anchor="t" bIns="81350" lIns="81350" spcFirstLastPara="1" rIns="81350" wrap="square" tIns="81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g33610afa11c_1_49:notes"/>
          <p:cNvSpPr/>
          <p:nvPr>
            <p:ph idx="2" type="sldImg"/>
          </p:nvPr>
        </p:nvSpPr>
        <p:spPr>
          <a:xfrm>
            <a:off x="1143208" y="685791"/>
            <a:ext cx="4572219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3610afa11c_1_56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81350" lIns="81350" spcFirstLastPara="1" rIns="81350" wrap="square" tIns="81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g33610afa11c_1_56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3610afa11c_1_101:notes"/>
          <p:cNvSpPr txBox="1"/>
          <p:nvPr>
            <p:ph idx="1" type="body"/>
          </p:nvPr>
        </p:nvSpPr>
        <p:spPr>
          <a:xfrm>
            <a:off x="685784" y="4343396"/>
            <a:ext cx="5486386" cy="4114791"/>
          </a:xfrm>
          <a:prstGeom prst="rect">
            <a:avLst/>
          </a:prstGeom>
        </p:spPr>
        <p:txBody>
          <a:bodyPr anchorCtr="0" anchor="t" bIns="81350" lIns="81350" spcFirstLastPara="1" rIns="81350" wrap="square" tIns="81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g33610afa11c_1_101:notes"/>
          <p:cNvSpPr/>
          <p:nvPr>
            <p:ph idx="2" type="sldImg"/>
          </p:nvPr>
        </p:nvSpPr>
        <p:spPr>
          <a:xfrm>
            <a:off x="1143208" y="685791"/>
            <a:ext cx="4572219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c14cbd290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c14cbd290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5c14cbd290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5c14cbd290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5c14cbd290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5c14cbd290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c14cbd290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c14cbd290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629910" y="273780"/>
            <a:ext cx="7886400" cy="99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629910" y="1227960"/>
            <a:ext cx="3867900" cy="6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1" type="ftr"/>
          </p:nvPr>
        </p:nvSpPr>
        <p:spPr>
          <a:xfrm>
            <a:off x="3028860" y="4767390"/>
            <a:ext cx="3085800" cy="27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2" type="sldNum"/>
          </p:nvPr>
        </p:nvSpPr>
        <p:spPr>
          <a:xfrm>
            <a:off x="6457860" y="4767390"/>
            <a:ext cx="2057100" cy="27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u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u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u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u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u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u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u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u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u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61" name="Google Shape;61;p14"/>
          <p:cNvSpPr txBox="1"/>
          <p:nvPr>
            <p:ph idx="10" type="dt"/>
          </p:nvPr>
        </p:nvSpPr>
        <p:spPr>
          <a:xfrm>
            <a:off x="628560" y="4767390"/>
            <a:ext cx="2057100" cy="27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629910" y="273780"/>
            <a:ext cx="7886400" cy="99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629910" y="1260900"/>
            <a:ext cx="3867900" cy="6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1" type="ftr"/>
          </p:nvPr>
        </p:nvSpPr>
        <p:spPr>
          <a:xfrm>
            <a:off x="3028860" y="4767390"/>
            <a:ext cx="3085800" cy="27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2" type="sldNum"/>
          </p:nvPr>
        </p:nvSpPr>
        <p:spPr>
          <a:xfrm>
            <a:off x="6457860" y="4767390"/>
            <a:ext cx="2057100" cy="27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u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u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u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u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u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u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u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u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u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73" name="Google Shape;73;p16"/>
          <p:cNvSpPr txBox="1"/>
          <p:nvPr>
            <p:ph idx="10" type="dt"/>
          </p:nvPr>
        </p:nvSpPr>
        <p:spPr>
          <a:xfrm>
            <a:off x="628560" y="4767390"/>
            <a:ext cx="2057100" cy="27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type="title"/>
          </p:nvPr>
        </p:nvSpPr>
        <p:spPr>
          <a:xfrm>
            <a:off x="629910" y="273780"/>
            <a:ext cx="7886400" cy="99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" type="body"/>
          </p:nvPr>
        </p:nvSpPr>
        <p:spPr>
          <a:xfrm>
            <a:off x="629910" y="1260900"/>
            <a:ext cx="1887600" cy="6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2" type="body"/>
          </p:nvPr>
        </p:nvSpPr>
        <p:spPr>
          <a:xfrm>
            <a:off x="2612250" y="1260900"/>
            <a:ext cx="1887600" cy="6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11" type="ftr"/>
          </p:nvPr>
        </p:nvSpPr>
        <p:spPr>
          <a:xfrm>
            <a:off x="3028860" y="4767390"/>
            <a:ext cx="3085800" cy="27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6" name="Google Shape;86;p18"/>
          <p:cNvSpPr txBox="1"/>
          <p:nvPr>
            <p:ph idx="12" type="sldNum"/>
          </p:nvPr>
        </p:nvSpPr>
        <p:spPr>
          <a:xfrm>
            <a:off x="6457860" y="4767390"/>
            <a:ext cx="2057100" cy="27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u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u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u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u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u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u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u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u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u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87" name="Google Shape;87;p18"/>
          <p:cNvSpPr txBox="1"/>
          <p:nvPr>
            <p:ph idx="10" type="dt"/>
          </p:nvPr>
        </p:nvSpPr>
        <p:spPr>
          <a:xfrm>
            <a:off x="628560" y="4767390"/>
            <a:ext cx="2057100" cy="27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blank">
  <p:cSld name="BLANK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/>
          <p:nvPr>
            <p:ph idx="11" type="ftr"/>
          </p:nvPr>
        </p:nvSpPr>
        <p:spPr>
          <a:xfrm>
            <a:off x="3028860" y="4767390"/>
            <a:ext cx="3085800" cy="27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20"/>
          <p:cNvSpPr txBox="1"/>
          <p:nvPr>
            <p:ph idx="12" type="sldNum"/>
          </p:nvPr>
        </p:nvSpPr>
        <p:spPr>
          <a:xfrm>
            <a:off x="6457860" y="4767390"/>
            <a:ext cx="2057100" cy="27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u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u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u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u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u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u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u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u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u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00" name="Google Shape;100;p20"/>
          <p:cNvSpPr txBox="1"/>
          <p:nvPr>
            <p:ph idx="10" type="dt"/>
          </p:nvPr>
        </p:nvSpPr>
        <p:spPr>
          <a:xfrm>
            <a:off x="628560" y="4767390"/>
            <a:ext cx="2057100" cy="27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itle">
  <p:cSld name="TITLE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/>
          <p:nvPr>
            <p:ph type="title"/>
          </p:nvPr>
        </p:nvSpPr>
        <p:spPr>
          <a:xfrm>
            <a:off x="629910" y="273780"/>
            <a:ext cx="7886400" cy="99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1" type="subTitle"/>
          </p:nvPr>
        </p:nvSpPr>
        <p:spPr>
          <a:xfrm>
            <a:off x="629910" y="1227960"/>
            <a:ext cx="3867900" cy="6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3028860" y="4767390"/>
            <a:ext cx="3085800" cy="27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6457860" y="4767390"/>
            <a:ext cx="2057100" cy="27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u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u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u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u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u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u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u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u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u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06" name="Google Shape;106;p21"/>
          <p:cNvSpPr txBox="1"/>
          <p:nvPr>
            <p:ph idx="10" type="dt"/>
          </p:nvPr>
        </p:nvSpPr>
        <p:spPr>
          <a:xfrm>
            <a:off x="628560" y="4767390"/>
            <a:ext cx="2057100" cy="27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vertTx">
  <p:cSld name="VERTICAL_TEX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/>
          <p:nvPr>
            <p:ph idx="11" type="ftr"/>
          </p:nvPr>
        </p:nvSpPr>
        <p:spPr>
          <a:xfrm>
            <a:off x="3028860" y="4767390"/>
            <a:ext cx="3085800" cy="27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9" name="Google Shape;109;p22"/>
          <p:cNvSpPr txBox="1"/>
          <p:nvPr>
            <p:ph idx="12" type="sldNum"/>
          </p:nvPr>
        </p:nvSpPr>
        <p:spPr>
          <a:xfrm>
            <a:off x="6457860" y="4767390"/>
            <a:ext cx="2057100" cy="27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u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u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u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u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u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u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u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u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u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628560" y="4767390"/>
            <a:ext cx="2057100" cy="27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vertTitleAndTx">
  <p:cSld name="VERTICAL_TITLE_AND_VERTICAL_TEX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3"/>
          <p:cNvSpPr txBox="1"/>
          <p:nvPr>
            <p:ph idx="11" type="ftr"/>
          </p:nvPr>
        </p:nvSpPr>
        <p:spPr>
          <a:xfrm>
            <a:off x="3028860" y="4767390"/>
            <a:ext cx="3085800" cy="27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3" name="Google Shape;113;p23"/>
          <p:cNvSpPr txBox="1"/>
          <p:nvPr>
            <p:ph idx="12" type="sldNum"/>
          </p:nvPr>
        </p:nvSpPr>
        <p:spPr>
          <a:xfrm>
            <a:off x="6457860" y="4767390"/>
            <a:ext cx="2057100" cy="27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u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u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u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u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u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u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u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u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u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14" name="Google Shape;114;p23"/>
          <p:cNvSpPr txBox="1"/>
          <p:nvPr>
            <p:ph idx="10" type="dt"/>
          </p:nvPr>
        </p:nvSpPr>
        <p:spPr>
          <a:xfrm>
            <a:off x="628560" y="4767390"/>
            <a:ext cx="2057100" cy="27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x">
  <p:cSld name="TITLE_AND_BODY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4"/>
          <p:cNvSpPr txBox="1"/>
          <p:nvPr>
            <p:ph type="title"/>
          </p:nvPr>
        </p:nvSpPr>
        <p:spPr>
          <a:xfrm>
            <a:off x="629910" y="273780"/>
            <a:ext cx="7886400" cy="99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24"/>
          <p:cNvSpPr txBox="1"/>
          <p:nvPr>
            <p:ph idx="1" type="body"/>
          </p:nvPr>
        </p:nvSpPr>
        <p:spPr>
          <a:xfrm>
            <a:off x="629910" y="1260900"/>
            <a:ext cx="3867900" cy="6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24"/>
          <p:cNvSpPr txBox="1"/>
          <p:nvPr>
            <p:ph idx="11" type="ftr"/>
          </p:nvPr>
        </p:nvSpPr>
        <p:spPr>
          <a:xfrm>
            <a:off x="3028860" y="4767390"/>
            <a:ext cx="3085800" cy="27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9" name="Google Shape;119;p24"/>
          <p:cNvSpPr txBox="1"/>
          <p:nvPr>
            <p:ph idx="12" type="sldNum"/>
          </p:nvPr>
        </p:nvSpPr>
        <p:spPr>
          <a:xfrm>
            <a:off x="6457860" y="4767390"/>
            <a:ext cx="2057100" cy="27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u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u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u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u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u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u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u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u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u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20" name="Google Shape;120;p24"/>
          <p:cNvSpPr txBox="1"/>
          <p:nvPr>
            <p:ph idx="10" type="dt"/>
          </p:nvPr>
        </p:nvSpPr>
        <p:spPr>
          <a:xfrm>
            <a:off x="628560" y="4767390"/>
            <a:ext cx="2057100" cy="27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Obj">
  <p:cSld name="TWO_OBJECTS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5"/>
          <p:cNvSpPr txBox="1"/>
          <p:nvPr>
            <p:ph type="title"/>
          </p:nvPr>
        </p:nvSpPr>
        <p:spPr>
          <a:xfrm>
            <a:off x="629910" y="273780"/>
            <a:ext cx="7886400" cy="99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5"/>
          <p:cNvSpPr txBox="1"/>
          <p:nvPr>
            <p:ph idx="1" type="body"/>
          </p:nvPr>
        </p:nvSpPr>
        <p:spPr>
          <a:xfrm>
            <a:off x="629910" y="1260900"/>
            <a:ext cx="1887600" cy="6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5"/>
          <p:cNvSpPr txBox="1"/>
          <p:nvPr>
            <p:ph idx="2" type="body"/>
          </p:nvPr>
        </p:nvSpPr>
        <p:spPr>
          <a:xfrm>
            <a:off x="2612250" y="1260900"/>
            <a:ext cx="1887600" cy="6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5" name="Google Shape;125;p25"/>
          <p:cNvSpPr txBox="1"/>
          <p:nvPr>
            <p:ph idx="11" type="ftr"/>
          </p:nvPr>
        </p:nvSpPr>
        <p:spPr>
          <a:xfrm>
            <a:off x="3028860" y="4767390"/>
            <a:ext cx="3085800" cy="27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6" name="Google Shape;126;p25"/>
          <p:cNvSpPr txBox="1"/>
          <p:nvPr>
            <p:ph idx="12" type="sldNum"/>
          </p:nvPr>
        </p:nvSpPr>
        <p:spPr>
          <a:xfrm>
            <a:off x="6457860" y="4767390"/>
            <a:ext cx="2057100" cy="27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u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u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u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u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u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u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u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u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sz="900" u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27" name="Google Shape;127;p25"/>
          <p:cNvSpPr txBox="1"/>
          <p:nvPr>
            <p:ph idx="10" type="dt"/>
          </p:nvPr>
        </p:nvSpPr>
        <p:spPr>
          <a:xfrm>
            <a:off x="628560" y="4767390"/>
            <a:ext cx="2057100" cy="27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6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theme" Target="../theme/theme4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1142910" y="841860"/>
            <a:ext cx="6857700" cy="17904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9pPr>
          </a:lstStyle>
          <a:p/>
        </p:txBody>
      </p:sp>
      <p:sp>
        <p:nvSpPr>
          <p:cNvPr id="52" name="Google Shape;52;p13"/>
          <p:cNvSpPr txBox="1"/>
          <p:nvPr>
            <p:ph idx="10" type="dt"/>
          </p:nvPr>
        </p:nvSpPr>
        <p:spPr>
          <a:xfrm>
            <a:off x="628560" y="4767390"/>
            <a:ext cx="2057100" cy="27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9pPr>
          </a:lstStyle>
          <a:p/>
        </p:txBody>
      </p:sp>
      <p:sp>
        <p:nvSpPr>
          <p:cNvPr id="53" name="Google Shape;53;p13"/>
          <p:cNvSpPr txBox="1"/>
          <p:nvPr>
            <p:ph idx="11" type="ftr"/>
          </p:nvPr>
        </p:nvSpPr>
        <p:spPr>
          <a:xfrm>
            <a:off x="3028860" y="4767390"/>
            <a:ext cx="3085800" cy="27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9pPr>
          </a:lstStyle>
          <a:p/>
        </p:txBody>
      </p:sp>
      <p:sp>
        <p:nvSpPr>
          <p:cNvPr id="54" name="Google Shape;54;p13"/>
          <p:cNvSpPr txBox="1"/>
          <p:nvPr>
            <p:ph idx="12" type="sldNum"/>
          </p:nvPr>
        </p:nvSpPr>
        <p:spPr>
          <a:xfrm>
            <a:off x="6457860" y="4767390"/>
            <a:ext cx="2057100" cy="27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" name="Google Shape;55;p13"/>
          <p:cNvSpPr txBox="1"/>
          <p:nvPr>
            <p:ph idx="1" type="body"/>
          </p:nvPr>
        </p:nvSpPr>
        <p:spPr>
          <a:xfrm>
            <a:off x="457110" y="1203390"/>
            <a:ext cx="8229300" cy="29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1pPr>
            <a:lvl2pPr indent="-228600" lvl="1" marL="91440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2pPr>
            <a:lvl3pPr indent="-228600" lvl="2" marL="137160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3pPr>
            <a:lvl4pPr indent="-228600" lvl="3" marL="182880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4pPr>
            <a:lvl5pPr indent="-228600" lvl="4" marL="228600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5pPr>
            <a:lvl6pPr indent="-228600" lvl="5" marL="274320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6pPr>
            <a:lvl7pPr indent="-228600" lvl="6" marL="320040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7pPr>
            <a:lvl8pPr indent="-228600" lvl="7" marL="365760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8pPr>
            <a:lvl9pPr indent="-228600" lvl="8" marL="411480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628560" y="273780"/>
            <a:ext cx="7886400" cy="99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628560" y="1369170"/>
            <a:ext cx="78864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1pPr>
            <a:lvl2pPr indent="-228600" lvl="1" marL="91440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2pPr>
            <a:lvl3pPr indent="-228600" lvl="2" marL="137160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3pPr>
            <a:lvl4pPr indent="-228600" lvl="3" marL="182880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4pPr>
            <a:lvl5pPr indent="-228600" lvl="4" marL="228600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5pPr>
            <a:lvl6pPr indent="-228600" lvl="5" marL="274320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6pPr>
            <a:lvl7pPr indent="-228600" lvl="6" marL="320040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7pPr>
            <a:lvl8pPr indent="-228600" lvl="7" marL="365760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8pPr>
            <a:lvl9pPr indent="-228600" lvl="8" marL="411480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628560" y="4767390"/>
            <a:ext cx="2057100" cy="27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028860" y="4767390"/>
            <a:ext cx="3085800" cy="27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457860" y="4767390"/>
            <a:ext cx="2057100" cy="27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>
            <a:off x="628560" y="273780"/>
            <a:ext cx="7886400" cy="99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>
            <a:off x="628560" y="1369170"/>
            <a:ext cx="38859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1pPr>
            <a:lvl2pPr indent="-228600" lvl="1" marL="91440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2pPr>
            <a:lvl3pPr indent="-228600" lvl="2" marL="137160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3pPr>
            <a:lvl4pPr indent="-228600" lvl="3" marL="182880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4pPr>
            <a:lvl5pPr indent="-228600" lvl="4" marL="228600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5pPr>
            <a:lvl6pPr indent="-228600" lvl="5" marL="274320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6pPr>
            <a:lvl7pPr indent="-228600" lvl="6" marL="320040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7pPr>
            <a:lvl8pPr indent="-228600" lvl="7" marL="365760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8pPr>
            <a:lvl9pPr indent="-228600" lvl="8" marL="411480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9pPr>
          </a:lstStyle>
          <a:p/>
        </p:txBody>
      </p:sp>
      <p:sp>
        <p:nvSpPr>
          <p:cNvPr id="77" name="Google Shape;77;p17"/>
          <p:cNvSpPr txBox="1"/>
          <p:nvPr>
            <p:ph idx="2" type="body"/>
          </p:nvPr>
        </p:nvSpPr>
        <p:spPr>
          <a:xfrm>
            <a:off x="4629150" y="1369170"/>
            <a:ext cx="38859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1pPr>
            <a:lvl2pPr indent="-228600" lvl="1" marL="91440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2pPr>
            <a:lvl3pPr indent="-228600" lvl="2" marL="137160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3pPr>
            <a:lvl4pPr indent="-228600" lvl="3" marL="182880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4pPr>
            <a:lvl5pPr indent="-228600" lvl="4" marL="228600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5pPr>
            <a:lvl6pPr indent="-228600" lvl="5" marL="274320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6pPr>
            <a:lvl7pPr indent="-228600" lvl="6" marL="320040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7pPr>
            <a:lvl8pPr indent="-228600" lvl="7" marL="365760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8pPr>
            <a:lvl9pPr indent="-228600" lvl="8" marL="411480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9pPr>
          </a:lstStyle>
          <a:p/>
        </p:txBody>
      </p:sp>
      <p:sp>
        <p:nvSpPr>
          <p:cNvPr id="78" name="Google Shape;78;p17"/>
          <p:cNvSpPr txBox="1"/>
          <p:nvPr>
            <p:ph idx="10" type="dt"/>
          </p:nvPr>
        </p:nvSpPr>
        <p:spPr>
          <a:xfrm>
            <a:off x="628560" y="4767390"/>
            <a:ext cx="2057100" cy="27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9pPr>
          </a:lstStyle>
          <a:p/>
        </p:txBody>
      </p:sp>
      <p:sp>
        <p:nvSpPr>
          <p:cNvPr id="79" name="Google Shape;79;p17"/>
          <p:cNvSpPr txBox="1"/>
          <p:nvPr>
            <p:ph idx="11" type="ftr"/>
          </p:nvPr>
        </p:nvSpPr>
        <p:spPr>
          <a:xfrm>
            <a:off x="3028860" y="4767390"/>
            <a:ext cx="3085800" cy="27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9pPr>
          </a:lstStyle>
          <a:p/>
        </p:txBody>
      </p:sp>
      <p:sp>
        <p:nvSpPr>
          <p:cNvPr id="80" name="Google Shape;80;p17"/>
          <p:cNvSpPr txBox="1"/>
          <p:nvPr>
            <p:ph idx="12" type="sldNum"/>
          </p:nvPr>
        </p:nvSpPr>
        <p:spPr>
          <a:xfrm>
            <a:off x="6457860" y="4767390"/>
            <a:ext cx="2057100" cy="27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>
            <p:ph type="title"/>
          </p:nvPr>
        </p:nvSpPr>
        <p:spPr>
          <a:xfrm>
            <a:off x="629910" y="273780"/>
            <a:ext cx="7886400" cy="99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9pPr>
          </a:lstStyle>
          <a:p/>
        </p:txBody>
      </p:sp>
      <p:sp>
        <p:nvSpPr>
          <p:cNvPr id="90" name="Google Shape;90;p19"/>
          <p:cNvSpPr txBox="1"/>
          <p:nvPr>
            <p:ph idx="1" type="body"/>
          </p:nvPr>
        </p:nvSpPr>
        <p:spPr>
          <a:xfrm>
            <a:off x="629910" y="1260900"/>
            <a:ext cx="3867900" cy="617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1pPr>
            <a:lvl2pPr indent="-228600" lvl="1" marL="91440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2pPr>
            <a:lvl3pPr indent="-228600" lvl="2" marL="137160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3pPr>
            <a:lvl4pPr indent="-228600" lvl="3" marL="182880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4pPr>
            <a:lvl5pPr indent="-228600" lvl="4" marL="228600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5pPr>
            <a:lvl6pPr indent="-228600" lvl="5" marL="274320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6pPr>
            <a:lvl7pPr indent="-228600" lvl="6" marL="320040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7pPr>
            <a:lvl8pPr indent="-228600" lvl="7" marL="365760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8pPr>
            <a:lvl9pPr indent="-228600" lvl="8" marL="411480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9pPr>
          </a:lstStyle>
          <a:p/>
        </p:txBody>
      </p:sp>
      <p:sp>
        <p:nvSpPr>
          <p:cNvPr id="91" name="Google Shape;91;p19"/>
          <p:cNvSpPr txBox="1"/>
          <p:nvPr>
            <p:ph idx="2" type="body"/>
          </p:nvPr>
        </p:nvSpPr>
        <p:spPr>
          <a:xfrm>
            <a:off x="629910" y="1878930"/>
            <a:ext cx="38679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1pPr>
            <a:lvl2pPr indent="-228600" lvl="1" marL="91440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2pPr>
            <a:lvl3pPr indent="-228600" lvl="2" marL="137160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3pPr>
            <a:lvl4pPr indent="-228600" lvl="3" marL="182880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4pPr>
            <a:lvl5pPr indent="-228600" lvl="4" marL="228600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5pPr>
            <a:lvl6pPr indent="-228600" lvl="5" marL="274320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6pPr>
            <a:lvl7pPr indent="-228600" lvl="6" marL="320040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7pPr>
            <a:lvl8pPr indent="-228600" lvl="7" marL="365760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8pPr>
            <a:lvl9pPr indent="-228600" lvl="8" marL="411480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9pPr>
          </a:lstStyle>
          <a:p/>
        </p:txBody>
      </p:sp>
      <p:sp>
        <p:nvSpPr>
          <p:cNvPr id="92" name="Google Shape;92;p19"/>
          <p:cNvSpPr txBox="1"/>
          <p:nvPr>
            <p:ph idx="3" type="body"/>
          </p:nvPr>
        </p:nvSpPr>
        <p:spPr>
          <a:xfrm>
            <a:off x="4629150" y="1260900"/>
            <a:ext cx="3887100" cy="617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1pPr>
            <a:lvl2pPr indent="-228600" lvl="1" marL="91440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2pPr>
            <a:lvl3pPr indent="-228600" lvl="2" marL="137160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3pPr>
            <a:lvl4pPr indent="-228600" lvl="3" marL="182880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4pPr>
            <a:lvl5pPr indent="-228600" lvl="4" marL="228600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5pPr>
            <a:lvl6pPr indent="-228600" lvl="5" marL="274320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6pPr>
            <a:lvl7pPr indent="-228600" lvl="6" marL="320040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7pPr>
            <a:lvl8pPr indent="-228600" lvl="7" marL="365760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8pPr>
            <a:lvl9pPr indent="-228600" lvl="8" marL="411480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9pPr>
          </a:lstStyle>
          <a:p/>
        </p:txBody>
      </p:sp>
      <p:sp>
        <p:nvSpPr>
          <p:cNvPr id="93" name="Google Shape;93;p19"/>
          <p:cNvSpPr txBox="1"/>
          <p:nvPr>
            <p:ph idx="4" type="body"/>
          </p:nvPr>
        </p:nvSpPr>
        <p:spPr>
          <a:xfrm>
            <a:off x="4629150" y="1878930"/>
            <a:ext cx="38871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1pPr>
            <a:lvl2pPr indent="-228600" lvl="1" marL="91440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2pPr>
            <a:lvl3pPr indent="-228600" lvl="2" marL="137160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3pPr>
            <a:lvl4pPr indent="-228600" lvl="3" marL="182880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4pPr>
            <a:lvl5pPr indent="-228600" lvl="4" marL="228600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5pPr>
            <a:lvl6pPr indent="-228600" lvl="5" marL="274320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6pPr>
            <a:lvl7pPr indent="-228600" lvl="6" marL="320040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7pPr>
            <a:lvl8pPr indent="-228600" lvl="7" marL="365760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8pPr>
            <a:lvl9pPr indent="-228600" lvl="8" marL="411480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9pPr>
          </a:lstStyle>
          <a:p/>
        </p:txBody>
      </p:sp>
      <p:sp>
        <p:nvSpPr>
          <p:cNvPr id="94" name="Google Shape;94;p19"/>
          <p:cNvSpPr txBox="1"/>
          <p:nvPr>
            <p:ph idx="10" type="dt"/>
          </p:nvPr>
        </p:nvSpPr>
        <p:spPr>
          <a:xfrm>
            <a:off x="628560" y="4767390"/>
            <a:ext cx="2057100" cy="27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9pPr>
          </a:lstStyle>
          <a:p/>
        </p:txBody>
      </p:sp>
      <p:sp>
        <p:nvSpPr>
          <p:cNvPr id="95" name="Google Shape;95;p19"/>
          <p:cNvSpPr txBox="1"/>
          <p:nvPr>
            <p:ph idx="11" type="ftr"/>
          </p:nvPr>
        </p:nvSpPr>
        <p:spPr>
          <a:xfrm>
            <a:off x="3028860" y="4767390"/>
            <a:ext cx="3085800" cy="27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  <a:defRPr b="0" i="0" sz="1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9pPr>
          </a:lstStyle>
          <a:p/>
        </p:txBody>
      </p:sp>
      <p:sp>
        <p:nvSpPr>
          <p:cNvPr id="96" name="Google Shape;96;p19"/>
          <p:cNvSpPr txBox="1"/>
          <p:nvPr>
            <p:ph idx="12" type="sldNum"/>
          </p:nvPr>
        </p:nvSpPr>
        <p:spPr>
          <a:xfrm>
            <a:off x="6457860" y="4767390"/>
            <a:ext cx="2057100" cy="27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github.com/intsystems/2024-Project-QueryOptimizationBandits.git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/>
          <p:nvPr>
            <p:ph type="title"/>
          </p:nvPr>
        </p:nvSpPr>
        <p:spPr>
          <a:xfrm>
            <a:off x="1142910" y="1200150"/>
            <a:ext cx="6857730" cy="7843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b="0" lang="ru" sz="45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Бандиты в Query Selection</a:t>
            </a:r>
            <a:endParaRPr b="0" sz="45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26"/>
          <p:cNvSpPr txBox="1"/>
          <p:nvPr>
            <p:ph idx="1" type="subTitle"/>
          </p:nvPr>
        </p:nvSpPr>
        <p:spPr>
          <a:xfrm>
            <a:off x="1142925" y="3253674"/>
            <a:ext cx="6857700" cy="15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77500" lnSpcReduction="20000"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ru" sz="1800">
                <a:solidFill>
                  <a:schemeClr val="dk1"/>
                </a:solidFill>
              </a:rPr>
              <a:t>Докладчик:</a:t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i="0" lang="ru" sz="1800" u="none" cap="none" strike="noStrike">
                <a:solidFill>
                  <a:schemeClr val="dk1"/>
                </a:solidFill>
              </a:rPr>
              <a:t>Шестаков Владимир Павлович</a:t>
            </a:r>
            <a:endParaRPr sz="1800"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i="0" lang="ru" sz="1800" u="none" cap="none" strike="noStrike">
                <a:solidFill>
                  <a:schemeClr val="dk1"/>
                </a:solidFill>
              </a:rPr>
              <a:t>Научный руководитель:</a:t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i="0" lang="ru" sz="1800" u="none" cap="none" strike="noStrike">
                <a:solidFill>
                  <a:schemeClr val="dk1"/>
                </a:solidFill>
              </a:rPr>
              <a:t>Латыпов Ильгам Магданович</a:t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ru" sz="1800">
                <a:solidFill>
                  <a:schemeClr val="dk1"/>
                </a:solidFill>
              </a:rPr>
              <a:t>Эксперт:</a:t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ru" sz="1800">
                <a:solidFill>
                  <a:schemeClr val="dk1"/>
                </a:solidFill>
              </a:rPr>
              <a:t>Дорн Юрий Владимирович</a:t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r>
            <a:r>
              <a:rPr b="0" i="0" lang="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.0</a:t>
            </a:r>
            <a:r>
              <a:rPr lang="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b="0" i="0" lang="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.2025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/>
          <p:nvPr>
            <p:ph type="title"/>
          </p:nvPr>
        </p:nvSpPr>
        <p:spPr>
          <a:xfrm>
            <a:off x="628560" y="273780"/>
            <a:ext cx="7886430" cy="99387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b="0" lang="ru" sz="33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План доклада</a:t>
            </a:r>
            <a:endParaRPr b="0" sz="33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7"/>
          <p:cNvSpPr txBox="1"/>
          <p:nvPr>
            <p:ph idx="1" type="body"/>
          </p:nvPr>
        </p:nvSpPr>
        <p:spPr>
          <a:xfrm>
            <a:off x="1717876" y="1267650"/>
            <a:ext cx="5707800" cy="29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7145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ru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Введение в проблему Query Optimization, решения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•"/>
            </a:pPr>
            <a:r>
              <a:rPr lang="ru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Работа алгоритма, обоснование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•"/>
            </a:pPr>
            <a:r>
              <a:rPr lang="ru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Результаты экспериментов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/>
          <p:nvPr>
            <p:ph type="title"/>
          </p:nvPr>
        </p:nvSpPr>
        <p:spPr>
          <a:xfrm>
            <a:off x="628560" y="273780"/>
            <a:ext cx="7886430" cy="99387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b="0" lang="ru" sz="33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Введение</a:t>
            </a:r>
            <a:endParaRPr b="0" sz="33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" name="Google Shape;145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04590" y="2446750"/>
            <a:ext cx="2529091" cy="232362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8"/>
          <p:cNvSpPr txBox="1"/>
          <p:nvPr>
            <p:ph idx="1" type="body"/>
          </p:nvPr>
        </p:nvSpPr>
        <p:spPr>
          <a:xfrm>
            <a:off x="2628828" y="1234375"/>
            <a:ext cx="38859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71450" lvl="0" marL="177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b="0" i="0" lang="ru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Причина возникновения проблемы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ru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Оптимизаторы: статические, динамические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Google Shape;147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7015" y="2771550"/>
            <a:ext cx="3028051" cy="14110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9"/>
          <p:cNvSpPr txBox="1"/>
          <p:nvPr>
            <p:ph type="title"/>
          </p:nvPr>
        </p:nvSpPr>
        <p:spPr>
          <a:xfrm>
            <a:off x="628560" y="273780"/>
            <a:ext cx="7886400" cy="99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b="0" lang="ru" sz="33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Обоснование работы </a:t>
            </a:r>
            <a:r>
              <a:rPr lang="ru" sz="3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Bao</a:t>
            </a:r>
            <a:endParaRPr b="0" sz="33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35630" y="1443150"/>
            <a:ext cx="5272560" cy="2607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/>
          <p:cNvSpPr txBox="1"/>
          <p:nvPr>
            <p:ph idx="4294967295" type="title"/>
          </p:nvPr>
        </p:nvSpPr>
        <p:spPr>
          <a:xfrm>
            <a:off x="629910" y="273780"/>
            <a:ext cx="7886430" cy="99387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b="0" i="0" lang="ru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Результаты экспериментов</a:t>
            </a:r>
            <a:endParaRPr b="0" i="0" sz="3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30"/>
          <p:cNvSpPr txBox="1"/>
          <p:nvPr>
            <p:ph idx="4294967295" type="body"/>
          </p:nvPr>
        </p:nvSpPr>
        <p:spPr>
          <a:xfrm>
            <a:off x="629910" y="1260900"/>
            <a:ext cx="3868020" cy="61776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1" i="0" lang="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Предполагаемые результаты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9910" y="2208870"/>
            <a:ext cx="3868020" cy="21033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30"/>
          <p:cNvSpPr txBox="1"/>
          <p:nvPr>
            <p:ph idx="4294967295" type="body"/>
          </p:nvPr>
        </p:nvSpPr>
        <p:spPr>
          <a:xfrm>
            <a:off x="4629150" y="1260900"/>
            <a:ext cx="3887190" cy="61776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1" i="0" lang="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Настоящие результаты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Google Shape;162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60500" y="2258025"/>
            <a:ext cx="3945801" cy="20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4213" y="152400"/>
            <a:ext cx="6115582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32" title="CDF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408943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33" title="Query times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80975"/>
            <a:ext cx="8839201" cy="33815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4"/>
          <p:cNvSpPr txBox="1"/>
          <p:nvPr>
            <p:ph type="title"/>
          </p:nvPr>
        </p:nvSpPr>
        <p:spPr>
          <a:xfrm>
            <a:off x="760285" y="288380"/>
            <a:ext cx="7886400" cy="993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/>
              <a:t>Литература</a:t>
            </a:r>
            <a:endParaRPr b="1" sz="2000"/>
          </a:p>
        </p:txBody>
      </p:sp>
      <p:sp>
        <p:nvSpPr>
          <p:cNvPr id="183" name="Google Shape;183;p34"/>
          <p:cNvSpPr txBox="1"/>
          <p:nvPr>
            <p:ph idx="1" type="subTitle"/>
          </p:nvPr>
        </p:nvSpPr>
        <p:spPr>
          <a:xfrm>
            <a:off x="469144" y="780582"/>
            <a:ext cx="6130800" cy="1918500"/>
          </a:xfrm>
          <a:prstGeom prst="rect">
            <a:avLst/>
          </a:prstGeom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ru"/>
              <a:t>Ryan Marcus, Parimarjan Negi, Hongzi Mao, Nesime Tatbul, Mohammad Alizadeh, and Tim Kraska. Bao: Making learned query optimization practical. </a:t>
            </a:r>
            <a:r>
              <a:rPr i="1" lang="ru"/>
              <a:t>Proceedings of the 2021 International Conference on Management of Data</a:t>
            </a:r>
            <a:r>
              <a:rPr lang="ru"/>
              <a:t>, June 2021.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ru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Slivkins, A. (2019)</a:t>
            </a:r>
            <a:r>
              <a:rPr b="1" lang="ru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</a:t>
            </a:r>
            <a:r>
              <a:rPr lang="ru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i="1" lang="ru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Introduction to multi-armed bandits</a:t>
            </a:r>
            <a:r>
              <a:rPr lang="ru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 Foundations and Trends® in Machine Learning, 12(1–2), 1–286.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184" name="Google Shape;184;p34"/>
          <p:cNvSpPr txBox="1"/>
          <p:nvPr/>
        </p:nvSpPr>
        <p:spPr>
          <a:xfrm>
            <a:off x="623450" y="2610700"/>
            <a:ext cx="2805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/>
              <a:t>Ссылки</a:t>
            </a:r>
            <a:endParaRPr b="1" sz="2000"/>
          </a:p>
        </p:txBody>
      </p:sp>
      <p:sp>
        <p:nvSpPr>
          <p:cNvPr id="185" name="Google Shape;185;p34"/>
          <p:cNvSpPr txBox="1"/>
          <p:nvPr/>
        </p:nvSpPr>
        <p:spPr>
          <a:xfrm>
            <a:off x="381475" y="3170850"/>
            <a:ext cx="7358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" u="sng">
                <a:solidFill>
                  <a:schemeClr val="hlink"/>
                </a:solidFill>
                <a:hlinkClick r:id="rId3"/>
              </a:rPr>
              <a:t>https://github.com/intsystems/2024-Project-QueryOptimizationBandits.git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