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95CF0-C967-407E-8DA8-8692AB10A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6C27E4-9CB8-45E7-9EA7-5E8FBFA89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779850-0545-4099-B30A-02F0EFDC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73A9B7-277B-4ABA-8BC7-A4FB3AE6C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33F443-D5A1-49E7-A1CE-971AFBB3C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37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24A32C-6277-4442-A528-831C89044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D26FFE-D9D4-49A0-8BC6-8274D6895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C557EB-B9D0-4782-AA5E-DF344DCB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17BA1E-74AE-4D29-94FD-3E3E104A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2A631-AAB7-486F-9FCD-31A748980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4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589C38-9501-4CD9-9C06-6B574DC8D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6E5A32-5542-40E2-9597-FD747EAA3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A9614D-89C6-404C-A2F8-2702ED5BE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16B4A4-C5E0-4106-9DA3-A7EFCC027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8F1567-C0A1-4C26-9C25-CD0E8DF9D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7BBCD-AD23-453A-9B16-B230088A1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971944-F8E0-448D-B195-0EEEB5BD7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B529C-15B2-411F-91A5-D0AA89E5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F28321-6C31-4B88-BD84-487F1E8B8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2C4331-D0BD-4057-B66D-9522A359A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34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88627-BEFC-49C9-BED5-184297B15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A6BA15-3767-4A92-9640-BBA2CC6A7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D697D9-3C5C-40D5-ACF8-41660FD5B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2FA6B8-4D4E-4FF2-9CC4-48F88DC44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4AE571-946A-4278-9DD8-F238568C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226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6083C-F633-43AE-84CC-E69514EE3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2177A6-83F7-4E1D-8C88-D767FD30A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081D4D-F5C6-4BD1-A129-2F73ABF83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A1644B-F309-48C7-B30E-9895A7CA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58EA23-745F-4DB6-8211-7AEC7B38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564286-0ED3-4F82-9908-82F047A73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63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70C72-C3A1-4C16-B15C-E2AF697F3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293E1F-9846-4DB7-A317-B2724796F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37B087-58AA-45E8-B2E9-F9B7F0AF0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1E92D11-13D2-4082-A057-196BF64BB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CF15AA7-5BA6-4FEB-AE4B-A30B565744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087D11-58DF-4C04-85C4-B26D6916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A46B9E4-9A9E-4E80-930A-F1829BEC3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441FD08-FE2F-4B0F-B644-46992473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32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CA5BB-2E63-408C-9A5D-2AD93A4A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25EC553-34A0-4A16-BE44-A0F91330E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199AC8C-BCE6-409D-9895-C6666691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91044A-9AFE-40B3-9A11-8A96B7BD0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89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BE8B5E5-AB30-44BF-B116-673A2EB6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A10FE5B-5C25-477D-9E27-4C6713368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66681FC-6D46-41AC-AFE1-A0C3E2C1A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98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29A53A-87D5-415D-B776-F5EA2405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454A1C-5367-42DF-BB90-216582DA6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33AFA9-AF4B-481D-9432-16A597182D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518328-DFAC-4820-A4E5-E1AC3F015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449A80-DC86-4450-ABAE-4E546C673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E25442-A24E-4C49-AE94-FEF6A718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92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4EDD39-CB4D-4C8D-BA3C-FB2D746BC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343A991-5DFA-4200-9147-B9DBBA960A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F47FC7-A74D-476D-8E63-F15C7F0B0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256FAB-68C2-428F-9512-F917A5982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05B959-A23B-4A65-A097-69288EC4F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F5AA12-1326-40E5-AD7A-82E75AA3C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98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951AA8-66F7-4A73-9B3E-28F167163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C762F8-A17E-47B6-A008-5E42A894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17B93-0283-491A-95F2-17E581230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E5029-7442-40A2-BD10-3FF92F01B4F8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1878B1-4846-46AF-84A9-33C6B84A12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8E77C1-E2E3-4045-BA09-E81AF5A2B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AE239-93EB-4DA6-BFA6-DEC33F41B1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82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D50B0-6C29-4929-8608-A43D9BFE2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046163"/>
          </a:xfrm>
        </p:spPr>
        <p:txBody>
          <a:bodyPr/>
          <a:lstStyle/>
          <a:p>
            <a:r>
              <a:rPr lang="ru-RU" dirty="0"/>
              <a:t>Бандиты в </a:t>
            </a:r>
            <a:r>
              <a:rPr lang="en-US" dirty="0"/>
              <a:t>Query Selection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F0E84F-1840-4E7C-9BFE-77E3D9EBB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7043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Шестаков Владимир</a:t>
            </a:r>
          </a:p>
          <a:p>
            <a:r>
              <a:rPr lang="ru-RU" dirty="0"/>
              <a:t>Научный руководитель:</a:t>
            </a:r>
          </a:p>
          <a:p>
            <a:r>
              <a:rPr lang="ru-RU" dirty="0"/>
              <a:t>Латыпов </a:t>
            </a:r>
            <a:r>
              <a:rPr lang="ru-RU" dirty="0" err="1"/>
              <a:t>Ильгам</a:t>
            </a:r>
            <a:r>
              <a:rPr lang="ru-RU" dirty="0"/>
              <a:t> </a:t>
            </a:r>
            <a:r>
              <a:rPr lang="ru-RU" dirty="0" err="1"/>
              <a:t>Магданович</a:t>
            </a:r>
            <a:endParaRPr lang="ru-RU" dirty="0"/>
          </a:p>
          <a:p>
            <a:r>
              <a:rPr lang="ru-RU" dirty="0"/>
              <a:t>15.04.2025</a:t>
            </a:r>
          </a:p>
        </p:txBody>
      </p:sp>
    </p:spTree>
    <p:extLst>
      <p:ext uri="{BB962C8B-B14F-4D97-AF65-F5344CB8AC3E}">
        <p14:creationId xmlns:p14="http://schemas.microsoft.com/office/powerpoint/2010/main" val="312145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24EA91-5FB1-4617-824A-94ADFE6F4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План доклада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D445A4-77C5-4A5D-B4D7-DA8F0AFFF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399" y="2012421"/>
            <a:ext cx="6578600" cy="3109912"/>
          </a:xfrm>
        </p:spPr>
        <p:txBody>
          <a:bodyPr>
            <a:normAutofit/>
          </a:bodyPr>
          <a:lstStyle/>
          <a:p>
            <a:r>
              <a:rPr lang="ru-RU" dirty="0"/>
              <a:t>Введение в проблему, решения</a:t>
            </a:r>
          </a:p>
          <a:p>
            <a:r>
              <a:rPr lang="ru-RU" dirty="0"/>
              <a:t>Обоснование работы алгоритма</a:t>
            </a:r>
          </a:p>
          <a:p>
            <a:r>
              <a:rPr lang="ru-RU" dirty="0"/>
              <a:t>Результаты экспериментов</a:t>
            </a:r>
          </a:p>
          <a:p>
            <a:r>
              <a:rPr lang="ru-RU" dirty="0"/>
              <a:t>Продвижения с прошлого доклада, неожиданные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134664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8A51C-A986-45A9-8239-DB84758E9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Введение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1405E71-8AB7-4C9F-84FA-9951AF65E21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554" y="3086957"/>
            <a:ext cx="3372551" cy="3098495"/>
          </a:xfr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AF558EA8-D722-4C14-A701-4BE3E3C80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1834114"/>
            <a:ext cx="5181600" cy="4351338"/>
          </a:xfrm>
        </p:spPr>
        <p:txBody>
          <a:bodyPr/>
          <a:lstStyle/>
          <a:p>
            <a:r>
              <a:rPr lang="ru-RU" dirty="0"/>
              <a:t>Причина возникновения проблемы</a:t>
            </a:r>
            <a:endParaRPr lang="en-US" dirty="0"/>
          </a:p>
          <a:p>
            <a:r>
              <a:rPr lang="ru-RU" dirty="0"/>
              <a:t>Работа оптимизаторов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DDE9293-4E99-4694-BC52-ADABF1F9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734" y="3594489"/>
            <a:ext cx="4037759" cy="1881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021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BA8E1D9-9C6B-44DA-BBBC-837807DA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Обоснование работы алгоритма</a:t>
            </a:r>
          </a:p>
        </p:txBody>
      </p:sp>
      <p:pic>
        <p:nvPicPr>
          <p:cNvPr id="9" name="Объект 4">
            <a:extLst>
              <a:ext uri="{FF2B5EF4-FFF2-40B4-BE49-F238E27FC236}">
                <a16:creationId xmlns:a16="http://schemas.microsoft.com/office/drawing/2014/main" id="{CBD1E429-1CE2-4A85-A7DC-04B993BA5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0784" y="1924072"/>
            <a:ext cx="7030431" cy="3477110"/>
          </a:xfrm>
        </p:spPr>
      </p:pic>
    </p:spTree>
    <p:extLst>
      <p:ext uri="{BB962C8B-B14F-4D97-AF65-F5344CB8AC3E}">
        <p14:creationId xmlns:p14="http://schemas.microsoft.com/office/powerpoint/2010/main" val="2372079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FD66B1-BEEB-43F9-8C1E-63A104A1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Результаты экспериментов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2A76D9-7E0C-4723-BF0F-1235031A0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/>
              <a:t>Предполагаемые результаты</a:t>
            </a:r>
          </a:p>
        </p:txBody>
      </p:sp>
      <p:pic>
        <p:nvPicPr>
          <p:cNvPr id="10" name="Объект 9">
            <a:extLst>
              <a:ext uri="{FF2B5EF4-FFF2-40B4-BE49-F238E27FC236}">
                <a16:creationId xmlns:a16="http://schemas.microsoft.com/office/drawing/2014/main" id="{BA4D227A-F35D-4990-B1F7-A6060926612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8" y="2945053"/>
            <a:ext cx="5157787" cy="2804632"/>
          </a:xfrm>
        </p:spPr>
      </p:pic>
      <p:sp>
        <p:nvSpPr>
          <p:cNvPr id="7" name="Текст 6">
            <a:extLst>
              <a:ext uri="{FF2B5EF4-FFF2-40B4-BE49-F238E27FC236}">
                <a16:creationId xmlns:a16="http://schemas.microsoft.com/office/drawing/2014/main" id="{A9ADB9BF-ED73-4220-925D-9B2781695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/>
              <a:t>Настоящие результаты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D46D4A9-4A33-4646-918C-C0A5F62431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6788" y="3121671"/>
            <a:ext cx="4845424" cy="246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444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15199-1330-4D84-BE5F-905F2527E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Продвижения с прошлого доклада, неожиданные результаты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5D9850-0B15-4042-997A-9CDF182D4B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Проведён эксперимент с использованием </a:t>
            </a:r>
            <a:r>
              <a:rPr lang="en-US" dirty="0"/>
              <a:t>CUDA </a:t>
            </a:r>
            <a:r>
              <a:rPr lang="ru-RU" dirty="0"/>
              <a:t>ядер</a:t>
            </a:r>
          </a:p>
          <a:p>
            <a:r>
              <a:rPr lang="ru-RU" dirty="0"/>
              <a:t>Работа над кодом других стратегий — в процессе</a:t>
            </a:r>
          </a:p>
          <a:p>
            <a:r>
              <a:rPr lang="ru-RU" dirty="0"/>
              <a:t>Статья: ожидание результатов дополнительных экспериментов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331953E-3153-4B49-9FF5-CDE2BE21B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0733" y="1734530"/>
            <a:ext cx="5107469" cy="338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11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74</Words>
  <Application>Microsoft Office PowerPoint</Application>
  <PresentationFormat>Широкоэкранный</PresentationFormat>
  <Paragraphs>21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Бандиты в Query Selection</vt:lpstr>
      <vt:lpstr>План доклада</vt:lpstr>
      <vt:lpstr>Введение</vt:lpstr>
      <vt:lpstr>Обоснование работы алгоритма</vt:lpstr>
      <vt:lpstr>Результаты экспериментов</vt:lpstr>
      <vt:lpstr>Продвижения с прошлого доклада, неожиданные результаты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Бандиты в Query Selection</dc:title>
  <dc:creator>Владимир Шестаков</dc:creator>
  <cp:lastModifiedBy>Владимир Шестаков</cp:lastModifiedBy>
  <cp:revision>2</cp:revision>
  <dcterms:created xsi:type="dcterms:W3CDTF">2025-04-15T10:40:06Z</dcterms:created>
  <dcterms:modified xsi:type="dcterms:W3CDTF">2025-04-15T10:54:45Z</dcterms:modified>
</cp:coreProperties>
</file>