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3C8F-0D31-47BD-93D6-64EE2251E14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E082-F416-401C-ACEF-590C0F9C5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7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3C8F-0D31-47BD-93D6-64EE2251E14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E082-F416-401C-ACEF-590C0F9C5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3C8F-0D31-47BD-93D6-64EE2251E14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E082-F416-401C-ACEF-590C0F9C5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1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3C8F-0D31-47BD-93D6-64EE2251E14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E082-F416-401C-ACEF-590C0F9C5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6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3C8F-0D31-47BD-93D6-64EE2251E14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E082-F416-401C-ACEF-590C0F9C5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3C8F-0D31-47BD-93D6-64EE2251E14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E082-F416-401C-ACEF-590C0F9C5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76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3C8F-0D31-47BD-93D6-64EE2251E14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E082-F416-401C-ACEF-590C0F9C5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31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3C8F-0D31-47BD-93D6-64EE2251E14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E082-F416-401C-ACEF-590C0F9C5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1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3C8F-0D31-47BD-93D6-64EE2251E14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E082-F416-401C-ACEF-590C0F9C5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5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3C8F-0D31-47BD-93D6-64EE2251E14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E082-F416-401C-ACEF-590C0F9C5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23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3C8F-0D31-47BD-93D6-64EE2251E14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E082-F416-401C-ACEF-590C0F9C5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2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D3C8F-0D31-47BD-93D6-64EE2251E14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AE082-F416-401C-ACEF-590C0F9C5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4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280159"/>
            <a:ext cx="9144000" cy="1173163"/>
          </a:xfrm>
        </p:spPr>
        <p:txBody>
          <a:bodyPr/>
          <a:lstStyle/>
          <a:p>
            <a:r>
              <a:rPr lang="en-US" dirty="0" smtClean="0"/>
              <a:t>Scene Graph Construction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697162"/>
            <a:ext cx="9144000" cy="960438"/>
          </a:xfrm>
        </p:spPr>
        <p:txBody>
          <a:bodyPr/>
          <a:lstStyle/>
          <a:p>
            <a:r>
              <a:rPr lang="en-US" dirty="0" err="1" smtClean="0"/>
              <a:t>Andryushenko</a:t>
            </a:r>
            <a:r>
              <a:rPr lang="en-US" dirty="0" smtClean="0"/>
              <a:t> Solomon, MIPT</a:t>
            </a:r>
          </a:p>
          <a:p>
            <a:r>
              <a:rPr lang="en-US" dirty="0" smtClean="0"/>
              <a:t>Cognitive Modeling, 2025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75311"/>
            <a:ext cx="3333941" cy="2182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40" y="4675311"/>
            <a:ext cx="1463180" cy="2182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120" y="4652181"/>
            <a:ext cx="3443232" cy="2205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352" y="4635199"/>
            <a:ext cx="3951648" cy="222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09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34722"/>
            <a:ext cx="10515600" cy="907847"/>
          </a:xfrm>
        </p:spPr>
        <p:txBody>
          <a:bodyPr>
            <a:normAutofit/>
          </a:bodyPr>
          <a:lstStyle/>
          <a:p>
            <a:r>
              <a:rPr lang="en-US" dirty="0" smtClean="0"/>
              <a:t>Launched on the prebuilt dataset in a </a:t>
            </a:r>
            <a:r>
              <a:rPr lang="en-US" dirty="0" err="1" smtClean="0"/>
              <a:t>docker</a:t>
            </a:r>
            <a:r>
              <a:rPr lang="en-US" dirty="0" smtClean="0"/>
              <a:t> container.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7930"/>
            <a:ext cx="6140168" cy="3790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169" y="3125054"/>
            <a:ext cx="6051831" cy="373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5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Ram++ &amp; YOLO &amp; Mobile-SAM-v2 pipeline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48055"/>
          </a:xfrm>
        </p:spPr>
        <p:txBody>
          <a:bodyPr/>
          <a:lstStyle/>
          <a:p>
            <a:r>
              <a:rPr lang="en-US" dirty="0" smtClean="0"/>
              <a:t>Created a full pipeline.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2" y="3223401"/>
            <a:ext cx="2550524" cy="1832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130" y="4095824"/>
            <a:ext cx="1000265" cy="685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45" y="3223401"/>
            <a:ext cx="2552740" cy="1832126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430975" y="3660347"/>
            <a:ext cx="1061720" cy="553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YOLO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872" y="3223401"/>
            <a:ext cx="2724310" cy="18321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598" y="4095824"/>
            <a:ext cx="1000265" cy="685896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7495443" y="3660347"/>
            <a:ext cx="1061720" cy="553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MSAM</a:t>
            </a:r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282" y="5237516"/>
            <a:ext cx="1000265" cy="685896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564282" y="6034370"/>
            <a:ext cx="1432918" cy="553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RAM++</a:t>
            </a:r>
            <a:endParaRPr lang="en-US" dirty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997200" y="5504409"/>
            <a:ext cx="5445663" cy="5012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Couch, dog, painting, dining table,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74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Sber</a:t>
            </a:r>
            <a:r>
              <a:rPr lang="en-US" dirty="0" smtClean="0"/>
              <a:t> Dataset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61415"/>
          </a:xfrm>
        </p:spPr>
        <p:txBody>
          <a:bodyPr/>
          <a:lstStyle/>
          <a:p>
            <a:r>
              <a:rPr lang="en-US" dirty="0" smtClean="0"/>
              <a:t>Made a run on a new </a:t>
            </a:r>
            <a:r>
              <a:rPr lang="en-US" dirty="0" err="1" smtClean="0"/>
              <a:t>sber</a:t>
            </a:r>
            <a:r>
              <a:rPr lang="en-US" dirty="0" smtClean="0"/>
              <a:t> dataset (780 RGBD images) using Rerun.io</a:t>
            </a:r>
          </a:p>
          <a:p>
            <a:r>
              <a:rPr lang="en-US" dirty="0" smtClean="0"/>
              <a:t>Forwarded the results to a teammate.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1"/>
            <a:ext cx="6096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02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Construction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60855"/>
          </a:xfrm>
        </p:spPr>
        <p:txBody>
          <a:bodyPr/>
          <a:lstStyle/>
          <a:p>
            <a:r>
              <a:rPr lang="en-US" dirty="0" smtClean="0"/>
              <a:t>Finding objects with “touching” masks.</a:t>
            </a:r>
          </a:p>
          <a:p>
            <a:r>
              <a:rPr lang="en-US" dirty="0" smtClean="0"/>
              <a:t>Blurring / Cutting the initial image for each two masks.</a:t>
            </a:r>
          </a:p>
          <a:p>
            <a:r>
              <a:rPr lang="en-US" dirty="0" smtClean="0"/>
              <a:t>Generating CLIP </a:t>
            </a:r>
            <a:r>
              <a:rPr lang="en-US" dirty="0" err="1" smtClean="0"/>
              <a:t>embeddings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41" y="3586480"/>
            <a:ext cx="2827019" cy="20307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5926574"/>
            <a:ext cx="653796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/>
              <a:t>Find a place with a dining table on the floor.</a:t>
            </a:r>
            <a:endParaRPr lang="en-US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122" y="4258902"/>
            <a:ext cx="1000265" cy="685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349" y="3912315"/>
            <a:ext cx="6120130" cy="13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35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Graph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406674"/>
            <a:ext cx="9969230" cy="5038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 smtClean="0"/>
              <a:t>Find a place where were 3 men and one of them was holding a cup.</a:t>
            </a:r>
            <a:endParaRPr lang="en-US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990600" y="1978025"/>
            <a:ext cx="10515600" cy="1063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Finds objects and relations between them in a query.</a:t>
            </a:r>
          </a:p>
          <a:p>
            <a:r>
              <a:rPr lang="en-US" smtClean="0"/>
              <a:t>Builds a graph.</a:t>
            </a:r>
            <a:endParaRPr lang="en-US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168941" y="5096684"/>
            <a:ext cx="990600" cy="5038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Place</a:t>
            </a:r>
            <a:endParaRPr lang="en-US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159869" y="4279631"/>
            <a:ext cx="990600" cy="5038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Man</a:t>
            </a:r>
            <a:endParaRPr lang="en-US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159869" y="5096684"/>
            <a:ext cx="990600" cy="5038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Man</a:t>
            </a:r>
            <a:endParaRPr lang="en-US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159869" y="5913737"/>
            <a:ext cx="990600" cy="5038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Man</a:t>
            </a:r>
            <a:endParaRPr lang="en-US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423170" y="4279631"/>
            <a:ext cx="990600" cy="5038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Cup</a:t>
            </a:r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738" y="5172871"/>
            <a:ext cx="602654" cy="2725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492" y="4367319"/>
            <a:ext cx="602654" cy="2725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52351">
            <a:off x="2354459" y="4659497"/>
            <a:ext cx="602654" cy="2725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25245">
            <a:off x="2392886" y="5754914"/>
            <a:ext cx="602654" cy="2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21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7800" y="2681605"/>
            <a:ext cx="6741160" cy="1325563"/>
          </a:xfrm>
        </p:spPr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182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150</Words>
  <Application>Microsoft Office PowerPoint</Application>
  <PresentationFormat>Широкоэкранный</PresentationFormat>
  <Paragraphs>29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Scene Graph Construction</vt:lpstr>
      <vt:lpstr>Roman</vt:lpstr>
      <vt:lpstr>Ram++ &amp; YOLO &amp; Mobile-SAM-v2 pipeline</vt:lpstr>
      <vt:lpstr>Sber Dataset</vt:lpstr>
      <vt:lpstr>Graph Construction</vt:lpstr>
      <vt:lpstr>Query Graph</vt:lpstr>
      <vt:lpstr>Thank you for your attention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Scene Graph Construction</dc:title>
  <dc:creator>HONOR</dc:creator>
  <cp:lastModifiedBy>HONOR</cp:lastModifiedBy>
  <cp:revision>14</cp:revision>
  <dcterms:created xsi:type="dcterms:W3CDTF">2025-04-08T10:09:16Z</dcterms:created>
  <dcterms:modified xsi:type="dcterms:W3CDTF">2025-04-08T10:58:38Z</dcterms:modified>
</cp:coreProperties>
</file>