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1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616D27-6A53-44FD-9EDE-55870B977A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0C5F4B3-B3E9-43DD-BF30-D0D7296209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562CA4A-CAB6-489B-8B30-0A15267679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4FF80-1BE2-45C4-B89B-460BD7A1601F}" type="datetimeFigureOut">
              <a:rPr lang="ru-RU" smtClean="0"/>
              <a:t>25.03.2025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688FB90-25EF-4543-A2DB-705BAFDA84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2677053-403C-4C81-9648-DADBDB5501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A336E-AF98-4EDA-A1C0-33E6E07D5D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57866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1BB9762-6483-42DF-9994-F5471A63CF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79ADDED-BCA6-48B9-BD11-38C31AB788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BAE666D-D77A-4659-AD67-1F19C87C14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4FF80-1BE2-45C4-B89B-460BD7A1601F}" type="datetimeFigureOut">
              <a:rPr lang="ru-RU" smtClean="0"/>
              <a:t>25.03.2025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A7FB7BD-7157-43EE-ABDD-9C2DFC4AC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C89EBD1-8700-450E-B7C0-4D284A136B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A336E-AF98-4EDA-A1C0-33E6E07D5D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25483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4ADCA0CE-BB43-4CEA-9E89-9C0E9B4F2E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88EC495-8178-4568-B9E3-26E54C92A6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A8BAC1D-11FE-42E6-BF2F-A3D870EC8C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4FF80-1BE2-45C4-B89B-460BD7A1601F}" type="datetimeFigureOut">
              <a:rPr lang="ru-RU" smtClean="0"/>
              <a:t>25.03.2025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75320DD-6C74-40DB-933D-699532E55C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D9A4507-3192-43C0-9FC9-625FA90116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A336E-AF98-4EDA-A1C0-33E6E07D5D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08755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E93B826-60A0-4635-AFB3-3E46D2FBA0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498808E-3B72-4828-893E-C8318A77E9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4AE60B9-215A-4024-9273-AC623464A6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4FF80-1BE2-45C4-B89B-460BD7A1601F}" type="datetimeFigureOut">
              <a:rPr lang="ru-RU" smtClean="0"/>
              <a:t>25.03.2025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221DF62-AEA4-45A8-A748-463EE78BDF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1603FE2-28A6-40CB-9D75-0DF4D1E0E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A336E-AF98-4EDA-A1C0-33E6E07D5D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6907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4995740-B5A0-4B5F-8F53-458137A70B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3683D1A-9667-4729-9E50-08A78B6840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AA6564B-DB7A-40B0-82C1-DE15672D55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4FF80-1BE2-45C4-B89B-460BD7A1601F}" type="datetimeFigureOut">
              <a:rPr lang="ru-RU" smtClean="0"/>
              <a:t>25.03.2025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B2DE7F0-5D39-4D98-B768-FE3E78F541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AE32E55-124F-47B8-8457-376992A217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A336E-AF98-4EDA-A1C0-33E6E07D5D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42838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21CF1FA-2CDA-41D0-980A-0F21716AA9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2834BB9-3CC4-4CDD-8F54-9CB9A6FE67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294AE11-FD93-4412-B3FC-7F508729C0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308E68C-D2AB-408D-864E-0285D75F04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4FF80-1BE2-45C4-B89B-460BD7A1601F}" type="datetimeFigureOut">
              <a:rPr lang="ru-RU" smtClean="0"/>
              <a:t>25.03.2025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D954775-7744-4B76-BF33-62DD767A5B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07B5E8F-6251-4264-9E7B-18CA408DC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A336E-AF98-4EDA-A1C0-33E6E07D5D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3260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6E7E38B-2CBB-4109-9A52-5B9CBD9EE5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A98614C-0AEB-423D-AC5C-7CE16FBCCB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C483CD7-DE66-4BBE-A25F-407B117AA5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A529990D-1000-4348-A30C-19BF01F4E5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4C3A17A9-1503-4E52-9471-2D193D6182B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9BBD6006-A07A-43A6-9BD2-4243EFDCB7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4FF80-1BE2-45C4-B89B-460BD7A1601F}" type="datetimeFigureOut">
              <a:rPr lang="ru-RU" smtClean="0"/>
              <a:t>25.03.2025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667F739F-4BD5-4F3A-B5F1-058C8FD7EC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027496D6-25F0-48BC-87AA-7F5E3BFE69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A336E-AF98-4EDA-A1C0-33E6E07D5D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34042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4EC300A-A3DE-4289-8445-79113AF9A8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A081F03A-54AE-478A-83FE-3357D2CB00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4FF80-1BE2-45C4-B89B-460BD7A1601F}" type="datetimeFigureOut">
              <a:rPr lang="ru-RU" smtClean="0"/>
              <a:t>25.03.2025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B85D3B91-7856-4EC5-A0F0-0EA25BE1A9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549256F-57CC-43C8-A8B7-F05AB031F4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A336E-AF98-4EDA-A1C0-33E6E07D5D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02820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32C307D0-D341-4625-842E-4BC6D8D401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4FF80-1BE2-45C4-B89B-460BD7A1601F}" type="datetimeFigureOut">
              <a:rPr lang="ru-RU" smtClean="0"/>
              <a:t>25.03.2025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E2BAB731-B595-4E61-A8E6-BD2DC8B5BB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4C3092F-B9C2-440D-A5CD-40CD2D93C9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A336E-AF98-4EDA-A1C0-33E6E07D5D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01616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C389528-5C7E-4D47-8690-2A92D11B7B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D299468-8507-4AD9-8450-9E2004F220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FF83223-FA5E-4811-8B22-D4383FEA66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0218051-67B7-40B9-93F7-ABB786A360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4FF80-1BE2-45C4-B89B-460BD7A1601F}" type="datetimeFigureOut">
              <a:rPr lang="ru-RU" smtClean="0"/>
              <a:t>25.03.2025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B13A157-EBBE-4FB5-8448-94FC8460D4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7D80EB0-AB10-43CC-909C-22557004C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A336E-AF98-4EDA-A1C0-33E6E07D5D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68337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C8526E5-63ED-44EC-84D2-40EE6E7764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37F74FC1-988F-4FA1-A7EE-85499F5F91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7C01D36-4717-49C3-A831-E90CC9F037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8509CCD-66A1-4C91-9493-121337FBAC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4FF80-1BE2-45C4-B89B-460BD7A1601F}" type="datetimeFigureOut">
              <a:rPr lang="ru-RU" smtClean="0"/>
              <a:t>25.03.2025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6A5DCDB-AC31-4168-93C2-E67A51B298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4C6026B-FA3B-481E-AEBB-22009CDD2A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A336E-AF98-4EDA-A1C0-33E6E07D5D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415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A4BAD3-3E68-4FDF-956E-C99524B51A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CDCB9F5-C2F5-4BA1-97EE-0F71E87AAA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2CE9E28-0CF6-4AE4-B3E7-3B91D5C633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E4FF80-1BE2-45C4-B89B-460BD7A1601F}" type="datetimeFigureOut">
              <a:rPr lang="ru-RU" smtClean="0"/>
              <a:t>25.03.2025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9F58A6F-29AF-4AEF-8AD1-C102D96E8D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674AECF-41A9-470D-A155-923075FE5F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0A336E-AF98-4EDA-A1C0-33E6E07D5D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2028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arxiv.org/abs/1904.07272" TargetMode="External"/><Relationship Id="rId2" Type="http://schemas.openxmlformats.org/officeDocument/2006/relationships/hyperlink" Target="https://dspace.mit.edu/handle/1721.1/142719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github.com/daddydrac/Contextual-Multi-Armed-Bandit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FFD50B0-6C29-4929-8608-A43D9BFE2C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600200"/>
            <a:ext cx="9144000" cy="1046163"/>
          </a:xfrm>
        </p:spPr>
        <p:txBody>
          <a:bodyPr/>
          <a:lstStyle/>
          <a:p>
            <a:r>
              <a:rPr lang="ru-RU" dirty="0"/>
              <a:t>Бандиты в </a:t>
            </a:r>
            <a:r>
              <a:rPr lang="en-US" dirty="0"/>
              <a:t>Query Selection</a:t>
            </a: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8F0E84F-1840-4E7C-9BFE-77E3D9EBB3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770438"/>
            <a:ext cx="9144000" cy="1655762"/>
          </a:xfrm>
        </p:spPr>
        <p:txBody>
          <a:bodyPr>
            <a:normAutofit lnSpcReduction="10000"/>
          </a:bodyPr>
          <a:lstStyle/>
          <a:p>
            <a:r>
              <a:rPr lang="ru-RU" dirty="0"/>
              <a:t>Шестаков Владимир</a:t>
            </a:r>
          </a:p>
          <a:p>
            <a:r>
              <a:rPr lang="ru-RU" dirty="0"/>
              <a:t>Научный руководитель:</a:t>
            </a:r>
          </a:p>
          <a:p>
            <a:r>
              <a:rPr lang="ru-RU" dirty="0"/>
              <a:t>Латыпов </a:t>
            </a:r>
            <a:r>
              <a:rPr lang="ru-RU" dirty="0" err="1"/>
              <a:t>Ильгам</a:t>
            </a:r>
            <a:r>
              <a:rPr lang="ru-RU" dirty="0"/>
              <a:t> </a:t>
            </a:r>
            <a:r>
              <a:rPr lang="ru-RU" dirty="0" err="1"/>
              <a:t>Магданович</a:t>
            </a:r>
            <a:endParaRPr lang="ru-RU" dirty="0"/>
          </a:p>
          <a:p>
            <a:r>
              <a:rPr lang="ru-RU" dirty="0"/>
              <a:t>25.03.2025</a:t>
            </a:r>
          </a:p>
        </p:txBody>
      </p:sp>
    </p:spTree>
    <p:extLst>
      <p:ext uri="{BB962C8B-B14F-4D97-AF65-F5344CB8AC3E}">
        <p14:creationId xmlns:p14="http://schemas.microsoft.com/office/powerpoint/2010/main" val="31214566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224EA91-5FB1-4617-824A-94ADFE6F48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План доклада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FD445A4-77C5-4A5D-B4D7-DA8F0AFFF0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2399" y="2012421"/>
            <a:ext cx="6578600" cy="3109912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Введение</a:t>
            </a:r>
          </a:p>
          <a:p>
            <a:r>
              <a:rPr lang="ru-RU" dirty="0"/>
              <a:t>Постановка задачи, сведение к </a:t>
            </a:r>
            <a:r>
              <a:rPr lang="en-US" dirty="0"/>
              <a:t>Query Selection</a:t>
            </a:r>
            <a:endParaRPr lang="ru-RU" dirty="0"/>
          </a:p>
          <a:p>
            <a:r>
              <a:rPr lang="ru-RU" dirty="0"/>
              <a:t>Существующее решение, способы улучшения</a:t>
            </a:r>
          </a:p>
          <a:p>
            <a:r>
              <a:rPr lang="ru-RU" dirty="0"/>
              <a:t>Текущие результаты и план дальнейших действий</a:t>
            </a:r>
          </a:p>
        </p:txBody>
      </p:sp>
    </p:spTree>
    <p:extLst>
      <p:ext uri="{BB962C8B-B14F-4D97-AF65-F5344CB8AC3E}">
        <p14:creationId xmlns:p14="http://schemas.microsoft.com/office/powerpoint/2010/main" val="13466467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A18A51C-A986-45A9-8239-DB84758E99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Введение</a:t>
            </a: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71405E71-8AB7-4C9F-84FA-9951AF65E214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9248" y="2161368"/>
            <a:ext cx="3372551" cy="3098495"/>
          </a:xfrm>
        </p:spPr>
      </p:pic>
      <p:sp>
        <p:nvSpPr>
          <p:cNvPr id="7" name="Объект 6">
            <a:extLst>
              <a:ext uri="{FF2B5EF4-FFF2-40B4-BE49-F238E27FC236}">
                <a16:creationId xmlns:a16="http://schemas.microsoft.com/office/drawing/2014/main" id="{AF558EA8-D722-4C14-A701-4BE3E3C80F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04971" y="1596865"/>
            <a:ext cx="5181600" cy="4351338"/>
          </a:xfrm>
        </p:spPr>
        <p:txBody>
          <a:bodyPr/>
          <a:lstStyle/>
          <a:p>
            <a:r>
              <a:rPr lang="ru-RU" dirty="0"/>
              <a:t>Причина возникновения проблемы</a:t>
            </a:r>
            <a:endParaRPr lang="en-US" dirty="0"/>
          </a:p>
          <a:p>
            <a:r>
              <a:rPr lang="ru-RU" dirty="0"/>
              <a:t>Работа простых оптимизаторов</a:t>
            </a:r>
            <a:endParaRPr lang="en-US" dirty="0"/>
          </a:p>
          <a:p>
            <a:r>
              <a:rPr lang="ru-RU" dirty="0"/>
              <a:t>Основной алгоритм</a:t>
            </a:r>
          </a:p>
          <a:p>
            <a:r>
              <a:rPr lang="ru-RU" dirty="0"/>
              <a:t>Цель исследования</a:t>
            </a:r>
          </a:p>
        </p:txBody>
      </p:sp>
    </p:spTree>
    <p:extLst>
      <p:ext uri="{BB962C8B-B14F-4D97-AF65-F5344CB8AC3E}">
        <p14:creationId xmlns:p14="http://schemas.microsoft.com/office/powerpoint/2010/main" val="29140212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FB4DF39-3CEF-493E-ACC1-46E626B02B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Постановка задачи, сведение к </a:t>
            </a:r>
            <a:r>
              <a:rPr lang="en-US" dirty="0"/>
              <a:t>Query Selection</a:t>
            </a:r>
            <a:endParaRPr lang="ru-RU" dirty="0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FE6BD56C-FD17-41D5-9455-A6A9BF62808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67050" y="2228872"/>
            <a:ext cx="7030431" cy="3477110"/>
          </a:xfrm>
        </p:spPr>
      </p:pic>
    </p:spTree>
    <p:extLst>
      <p:ext uri="{BB962C8B-B14F-4D97-AF65-F5344CB8AC3E}">
        <p14:creationId xmlns:p14="http://schemas.microsoft.com/office/powerpoint/2010/main" val="8204354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24A071-07B8-46B4-9BB4-4D5AE35BA0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Существующее решение, способы улучшения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3E94AC6-54B2-4D5B-8660-1C7D4EED59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Bao: </a:t>
            </a:r>
            <a:r>
              <a:rPr lang="ru-RU" dirty="0"/>
              <a:t>сведение к </a:t>
            </a:r>
            <a:r>
              <a:rPr lang="en-US" dirty="0"/>
              <a:t>Query Selection, </a:t>
            </a:r>
            <a:r>
              <a:rPr lang="ru-RU" dirty="0"/>
              <a:t>использует семплирование Томпсона.</a:t>
            </a:r>
            <a:endParaRPr lang="en-US" dirty="0"/>
          </a:p>
          <a:p>
            <a:r>
              <a:rPr lang="ru-RU" dirty="0"/>
              <a:t>Возможное улучшение при замене на другие стратегии, такие как адаптивный жадный алгоритм или верхняя граница доверительного интервала.</a:t>
            </a:r>
          </a:p>
        </p:txBody>
      </p:sp>
    </p:spTree>
    <p:extLst>
      <p:ext uri="{BB962C8B-B14F-4D97-AF65-F5344CB8AC3E}">
        <p14:creationId xmlns:p14="http://schemas.microsoft.com/office/powerpoint/2010/main" val="9132667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Текст 5">
            <a:extLst>
              <a:ext uri="{FF2B5EF4-FFF2-40B4-BE49-F238E27FC236}">
                <a16:creationId xmlns:a16="http://schemas.microsoft.com/office/drawing/2014/main" id="{3D1ABC47-CA87-493E-B342-FAD7BEEA19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62014" y="668337"/>
            <a:ext cx="5157787" cy="823912"/>
          </a:xfrm>
        </p:spPr>
        <p:txBody>
          <a:bodyPr/>
          <a:lstStyle/>
          <a:p>
            <a:pPr algn="ctr"/>
            <a:r>
              <a:rPr lang="ru-RU" dirty="0"/>
              <a:t>Текущие результаты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353EFF2-EABA-403E-903A-D2FCC152DE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6612" y="2234142"/>
            <a:ext cx="5157787" cy="3684588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Прочитанные статьи и другая литература, относящаяся к исследованию</a:t>
            </a:r>
          </a:p>
          <a:p>
            <a:r>
              <a:rPr lang="ru-RU" dirty="0"/>
              <a:t>Проверены результаты работы кода для сравнения </a:t>
            </a:r>
            <a:r>
              <a:rPr lang="en-US" dirty="0"/>
              <a:t>Bao </a:t>
            </a:r>
            <a:r>
              <a:rPr lang="ru-RU" dirty="0"/>
              <a:t>с обычным оптимизатором </a:t>
            </a:r>
            <a:r>
              <a:rPr lang="en-US" dirty="0" err="1"/>
              <a:t>Postgresql</a:t>
            </a:r>
            <a:endParaRPr lang="en-US" dirty="0"/>
          </a:p>
          <a:p>
            <a:r>
              <a:rPr lang="ru-RU" dirty="0"/>
              <a:t>Частично написанная собственная статья</a:t>
            </a:r>
          </a:p>
          <a:p>
            <a:endParaRPr lang="ru-RU" dirty="0"/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id="{4E38DF01-6A92-4F11-8F0A-ADD3A669F6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668337"/>
            <a:ext cx="5183188" cy="823912"/>
          </a:xfrm>
        </p:spPr>
        <p:txBody>
          <a:bodyPr/>
          <a:lstStyle/>
          <a:p>
            <a:pPr algn="ctr"/>
            <a:r>
              <a:rPr lang="ru-RU" dirty="0"/>
              <a:t>План действий</a:t>
            </a: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F28524FD-F1ED-4501-81B3-6330A4E7725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97603" y="2234142"/>
            <a:ext cx="5183188" cy="3684588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Выбрать новый </a:t>
            </a:r>
            <a:r>
              <a:rPr lang="ru-RU" dirty="0" err="1"/>
              <a:t>датасет</a:t>
            </a:r>
            <a:r>
              <a:rPr lang="ru-RU" dirty="0"/>
              <a:t> для проверки оптимизаторов</a:t>
            </a:r>
          </a:p>
          <a:p>
            <a:r>
              <a:rPr lang="ru-RU" dirty="0"/>
              <a:t>Сравнение результатов работы с другими стратегиями</a:t>
            </a:r>
          </a:p>
          <a:p>
            <a:r>
              <a:rPr lang="ru-RU" dirty="0"/>
              <a:t>Полностью написанная статья</a:t>
            </a:r>
          </a:p>
        </p:txBody>
      </p:sp>
    </p:spTree>
    <p:extLst>
      <p:ext uri="{BB962C8B-B14F-4D97-AF65-F5344CB8AC3E}">
        <p14:creationId xmlns:p14="http://schemas.microsoft.com/office/powerpoint/2010/main" val="42660907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F2C1850-5830-44F6-A5B7-0683DDBAC2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Ссылки на источники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580BA89-D273-4D94-8EF4-3F828A7854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Bao: Making Learned Query Optimization Practical (</a:t>
            </a:r>
            <a:r>
              <a:rPr lang="en-US" sz="18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https://dspace.mit.edu/handle/1721.1/142719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Introduction to Multi-Armed Bandits (</a:t>
            </a:r>
            <a:r>
              <a:rPr lang="en-US" sz="18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https://arxiv.org/abs/1904.07272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Contextual Multi-Armed Bandits (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https://github.com/daddydrac/Contextual-Multi-Armed-Bandits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752294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182</Words>
  <Application>Microsoft Office PowerPoint</Application>
  <PresentationFormat>Широкоэкранный</PresentationFormat>
  <Paragraphs>31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Тема Office</vt:lpstr>
      <vt:lpstr>Бандиты в Query Selection</vt:lpstr>
      <vt:lpstr>План доклада</vt:lpstr>
      <vt:lpstr>Введение</vt:lpstr>
      <vt:lpstr>Постановка задачи, сведение к Query Selection</vt:lpstr>
      <vt:lpstr>Существующее решение, способы улучшения</vt:lpstr>
      <vt:lpstr>Презентация PowerPoint</vt:lpstr>
      <vt:lpstr>Ссылки на источники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Бандиты в Query Selection</dc:title>
  <dc:creator>Владимир Шестаков</dc:creator>
  <cp:lastModifiedBy>Владимир Шестаков</cp:lastModifiedBy>
  <cp:revision>6</cp:revision>
  <dcterms:created xsi:type="dcterms:W3CDTF">2025-03-25T06:57:52Z</dcterms:created>
  <dcterms:modified xsi:type="dcterms:W3CDTF">2025-03-25T08:54:07Z</dcterms:modified>
</cp:coreProperties>
</file>